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5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E1C53A-4212-4E44-A600-6094A3B23F4A}" type="datetimeFigureOut">
              <a:rPr lang="en-US" smtClean="0"/>
              <a:t>6/3/2016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C551BF-F92A-4EA0-B186-5CECD34C32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E1C53A-4212-4E44-A600-6094A3B23F4A}"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E1C53A-4212-4E44-A600-6094A3B23F4A}"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E1C53A-4212-4E44-A600-6094A3B23F4A}"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E1C53A-4212-4E44-A600-6094A3B23F4A}"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551BF-F92A-4EA0-B186-5CECD34C32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E1C53A-4212-4E44-A600-6094A3B23F4A}"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E1C53A-4212-4E44-A600-6094A3B23F4A}" type="datetimeFigureOut">
              <a:rPr lang="en-US" smtClean="0"/>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E1C53A-4212-4E44-A600-6094A3B23F4A}" type="datetimeFigureOut">
              <a:rPr lang="en-US" smtClean="0"/>
              <a:t>6/3/2016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1C53A-4212-4E44-A600-6094A3B23F4A}" type="datetimeFigureOut">
              <a:rPr lang="en-US" smtClean="0"/>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E1C53A-4212-4E44-A600-6094A3B23F4A}"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551BF-F92A-4EA0-B186-5CECD34C32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E1C53A-4212-4E44-A600-6094A3B23F4A}"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C551BF-F92A-4EA0-B186-5CECD34C32E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E1C53A-4212-4E44-A600-6094A3B23F4A}" type="datetimeFigureOut">
              <a:rPr lang="en-US" smtClean="0"/>
              <a:t>6/3/2016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C551BF-F92A-4EA0-B186-5CECD34C32E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Characteristics of the Ocean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9086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ocean water?</a:t>
            </a:r>
            <a:endParaRPr lang="en-US" dirty="0"/>
          </a:p>
        </p:txBody>
      </p:sp>
      <p:sp>
        <p:nvSpPr>
          <p:cNvPr id="3" name="Content Placeholder 2"/>
          <p:cNvSpPr>
            <a:spLocks noGrp="1"/>
          </p:cNvSpPr>
          <p:nvPr>
            <p:ph idx="1"/>
          </p:nvPr>
        </p:nvSpPr>
        <p:spPr/>
        <p:txBody>
          <a:bodyPr/>
          <a:lstStyle/>
          <a:p>
            <a:r>
              <a:rPr lang="en-US" dirty="0" smtClean="0"/>
              <a:t>A mixture of gases (air) and salt (</a:t>
            </a:r>
            <a:r>
              <a:rPr lang="en-US" dirty="0" err="1" smtClean="0"/>
              <a:t>NaCl</a:t>
            </a:r>
            <a:r>
              <a:rPr lang="en-US" dirty="0" smtClean="0"/>
              <a:t>) from rocks.</a:t>
            </a:r>
            <a:endParaRPr lang="en-US" dirty="0"/>
          </a:p>
        </p:txBody>
      </p:sp>
      <p:pic>
        <p:nvPicPr>
          <p:cNvPr id="1026" name="Picture 2" descr="http://www.google.com/url?sa=i&amp;source=images&amp;cd=&amp;ved=0CAUQjBw&amp;url=http%3A%2F%2Fimg1.wikia.nocookie.net%2F__cb20130121144952%2Fweirdcommunity%2Fimages%2F1%2F1c%2FAvatar_Air_Nation_Symbol_by_juubi156.jpg&amp;ei=2UhKVI6uAvLhsASy0oKgDQ&amp;psig=AFQjCNFf1bSznrTePNHpV4CIHCpoOAx8Ew&amp;ust=141424085711783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4191000"/>
            <a:ext cx="1204893" cy="11031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orldtruth.tv/wp-content/uploads/2013/01/sa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119" y="5486400"/>
            <a:ext cx="2132060" cy="127923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g2.wikia.nocookie.net/__cb20130509162237/uncyclopedia/images/5/50/HMS_Oce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317586"/>
            <a:ext cx="43815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hecrux.com/wp-content/uploads/2014/08/Water-drop.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9119" y="2670230"/>
            <a:ext cx="2132060" cy="129471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2503506" y="3416243"/>
            <a:ext cx="1916094" cy="10973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057400" y="4632036"/>
            <a:ext cx="23622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590800" y="4742558"/>
            <a:ext cx="1828800" cy="12492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637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 Water</a:t>
            </a:r>
            <a:endParaRPr lang="en-US" dirty="0"/>
          </a:p>
        </p:txBody>
      </p:sp>
      <p:sp>
        <p:nvSpPr>
          <p:cNvPr id="3" name="Content Placeholder 2"/>
          <p:cNvSpPr>
            <a:spLocks noGrp="1"/>
          </p:cNvSpPr>
          <p:nvPr>
            <p:ph idx="1"/>
          </p:nvPr>
        </p:nvSpPr>
        <p:spPr/>
        <p:txBody>
          <a:bodyPr/>
          <a:lstStyle/>
          <a:p>
            <a:r>
              <a:rPr lang="en-US" dirty="0" smtClean="0"/>
              <a:t>Marine organisms are dependent upon the air in the water to survive.</a:t>
            </a:r>
            <a:endParaRPr lang="en-US" dirty="0"/>
          </a:p>
        </p:txBody>
      </p:sp>
      <p:pic>
        <p:nvPicPr>
          <p:cNvPr id="2052" name="Picture 4" descr="http://www.vanillamountains.com/Uploads/u_10000039/other/17B852146D9E5A28B89B76715232C5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819400"/>
            <a:ext cx="7178040" cy="403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923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 Water</a:t>
            </a:r>
            <a:endParaRPr lang="en-US" dirty="0"/>
          </a:p>
        </p:txBody>
      </p:sp>
      <p:sp>
        <p:nvSpPr>
          <p:cNvPr id="3" name="Content Placeholder 2"/>
          <p:cNvSpPr>
            <a:spLocks noGrp="1"/>
          </p:cNvSpPr>
          <p:nvPr>
            <p:ph idx="1"/>
          </p:nvPr>
        </p:nvSpPr>
        <p:spPr/>
        <p:txBody>
          <a:bodyPr/>
          <a:lstStyle/>
          <a:p>
            <a:r>
              <a:rPr lang="en-US" dirty="0" smtClean="0"/>
              <a:t>The amount of salinity in the ocean varies upon:</a:t>
            </a:r>
          </a:p>
          <a:p>
            <a:pPr lvl="2"/>
            <a:r>
              <a:rPr lang="en-US" dirty="0" smtClean="0"/>
              <a:t>Rates of evaporation and</a:t>
            </a:r>
          </a:p>
          <a:p>
            <a:pPr marL="667512" lvl="2" indent="0">
              <a:buNone/>
            </a:pPr>
            <a:r>
              <a:rPr lang="en-US" dirty="0" smtClean="0"/>
              <a:t> 	precipitation</a:t>
            </a:r>
          </a:p>
          <a:p>
            <a:pPr lvl="2"/>
            <a:endParaRPr lang="en-US" dirty="0"/>
          </a:p>
          <a:p>
            <a:pPr lvl="2"/>
            <a:endParaRPr lang="en-US" dirty="0" smtClean="0"/>
          </a:p>
          <a:p>
            <a:pPr lvl="2"/>
            <a:endParaRPr lang="en-US" dirty="0"/>
          </a:p>
          <a:p>
            <a:pPr lvl="2"/>
            <a:endParaRPr lang="en-US" dirty="0" smtClean="0"/>
          </a:p>
          <a:p>
            <a:pPr lvl="1"/>
            <a:endParaRPr lang="en-US" dirty="0" smtClean="0"/>
          </a:p>
          <a:p>
            <a:pPr marL="393192" lvl="1" indent="0">
              <a:buNone/>
            </a:pPr>
            <a:endParaRPr lang="en-US" dirty="0"/>
          </a:p>
        </p:txBody>
      </p:sp>
      <p:pic>
        <p:nvPicPr>
          <p:cNvPr id="3074" name="Picture 2" descr="http://www.eschooltoday.com/water-cycle/images/evaporation-in-water-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181" y="3352800"/>
            <a:ext cx="3904658" cy="25146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957618" y="2438400"/>
            <a:ext cx="3657600" cy="38862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lvl="1"/>
            <a:r>
              <a:rPr lang="en-US" sz="2100" dirty="0" smtClean="0"/>
              <a:t>Amounts of erosion and runoff</a:t>
            </a:r>
          </a:p>
          <a:p>
            <a:pPr lvl="1"/>
            <a:endParaRPr lang="en-US" dirty="0"/>
          </a:p>
        </p:txBody>
      </p:sp>
      <p:pic>
        <p:nvPicPr>
          <p:cNvPr id="3078" name="Picture 6" descr="Satellite view of La Plata River discharge to the Atlantic Ocean. One way minerals and salts are deposited into the oceans is from outflow from rivers, which drain the landscape, thus causing the oceans to be salt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3352800"/>
            <a:ext cx="35052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209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lstStyle/>
          <a:p>
            <a:r>
              <a:rPr lang="en-US" dirty="0" smtClean="0"/>
              <a:t>What is ocean water made of?</a:t>
            </a:r>
          </a:p>
          <a:p>
            <a:r>
              <a:rPr lang="en-US" dirty="0" smtClean="0"/>
              <a:t>How can marine organisms survive in the ocean?</a:t>
            </a:r>
          </a:p>
          <a:p>
            <a:r>
              <a:rPr lang="en-US" dirty="0" smtClean="0"/>
              <a:t>If water evaporates in the ocean, what happens to the salinity?</a:t>
            </a:r>
          </a:p>
          <a:p>
            <a:r>
              <a:rPr lang="en-US" dirty="0" smtClean="0"/>
              <a:t>If large river empties into the ocean, what happens to the salinity?</a:t>
            </a:r>
            <a:endParaRPr lang="en-US" dirty="0"/>
          </a:p>
        </p:txBody>
      </p:sp>
    </p:spTree>
    <p:extLst>
      <p:ext uri="{BB962C8B-B14F-4D97-AF65-F5344CB8AC3E}">
        <p14:creationId xmlns:p14="http://schemas.microsoft.com/office/powerpoint/2010/main" val="1485853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107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Physical Characteristics of the Ocean</vt:lpstr>
      <vt:lpstr>What is ocean water?</vt:lpstr>
      <vt:lpstr>Ocean Water</vt:lpstr>
      <vt:lpstr>Ocean Water</vt:lpstr>
      <vt:lpstr>Let’s Review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Characteristics of the Ocean</dc:title>
  <dc:creator>Amanda Cassise</dc:creator>
  <cp:lastModifiedBy>Jill Guill</cp:lastModifiedBy>
  <cp:revision>3</cp:revision>
  <dcterms:created xsi:type="dcterms:W3CDTF">2014-10-24T12:38:48Z</dcterms:created>
  <dcterms:modified xsi:type="dcterms:W3CDTF">2016-06-03T18:44:55Z</dcterms:modified>
</cp:coreProperties>
</file>